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02336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000000"/>
          </p15:clr>
        </p15:guide>
        <p15:guide id="2" pos="1267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29" autoAdjust="0"/>
    <p:restoredTop sz="96723" autoAdjust="0"/>
  </p:normalViewPr>
  <p:slideViewPr>
    <p:cSldViewPr snapToGrid="0">
      <p:cViewPr>
        <p:scale>
          <a:sx n="27" d="100"/>
          <a:sy n="27" d="100"/>
        </p:scale>
        <p:origin x="2064" y="60"/>
      </p:cViewPr>
      <p:guideLst>
        <p:guide orient="horz" pos="9216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1562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fld id="{00000000-1234-1234-1234-123412341234}" type="slidenum">
              <a:rPr lang="en-US"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017838" y="9090025"/>
            <a:ext cx="34197925" cy="627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035675" y="16581438"/>
            <a:ext cx="28162251" cy="747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None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None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78175" y="18802350"/>
            <a:ext cx="34197925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78175" y="12401550"/>
            <a:ext cx="34197925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 rot="5400000">
            <a:off x="21212968" y="9128920"/>
            <a:ext cx="24966614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 rot="5400000">
            <a:off x="3031331" y="151607"/>
            <a:ext cx="24966614" cy="270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 rot="5400000">
            <a:off x="10461625" y="-1622426"/>
            <a:ext cx="19310350" cy="3621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886700" y="20481925"/>
            <a:ext cx="24139526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7886700" y="2614613"/>
            <a:ext cx="24139526" cy="175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886700" y="22901275"/>
            <a:ext cx="24139526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011363" y="1165225"/>
            <a:ext cx="13236576" cy="495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5730538" y="1165225"/>
            <a:ext cx="22491700" cy="2497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011363" y="6122988"/>
            <a:ext cx="13236576" cy="20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011363" y="6550025"/>
            <a:ext cx="17776824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011363" y="9278938"/>
            <a:ext cx="17776824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20437475" y="6550025"/>
            <a:ext cx="17784762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20437475" y="9278938"/>
            <a:ext cx="17784762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011363" y="6827838"/>
            <a:ext cx="18029237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0193000" y="6827838"/>
            <a:ext cx="18029238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641348" y="1770149"/>
            <a:ext cx="37867899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0000"/>
            </a:pPr>
            <a:r>
              <a:rPr lang="en-US" sz="10000" b="1" dirty="0">
                <a:solidFill>
                  <a:schemeClr val="dk1"/>
                </a:solidFill>
              </a:rPr>
              <a:t>Ford Courtesy Light Switch Tester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By: Luis Chachayma - Designed whole system and CAD model</a:t>
            </a:r>
            <a:endParaRPr dirty="0"/>
          </a:p>
        </p:txBody>
      </p:sp>
      <p:sp>
        <p:nvSpPr>
          <p:cNvPr id="97" name="Shape 97"/>
          <p:cNvSpPr txBox="1"/>
          <p:nvPr/>
        </p:nvSpPr>
        <p:spPr>
          <a:xfrm>
            <a:off x="2155449" y="4911825"/>
            <a:ext cx="17436845" cy="1086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Quality verification of auto parts is important to guarantee vehicle safety and satisfaction. Parts are required to past a Capability Study to verify its correct functioning.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The project was to develop an automated force measurement station to test 1 Courtesy Light Switch at a time. The test has the following considerations: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test consists on applying a vertical force on Courtesy Light Switch at until the switch is activated.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Once the switch is activated the force should be measured immediately.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procedure must be repeated with 30 parts.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daily calculated Cpk is calculated and it must be lower than 1.5</a:t>
            </a:r>
          </a:p>
        </p:txBody>
      </p:sp>
      <p:sp>
        <p:nvSpPr>
          <p:cNvPr id="31" name="Shape 94"/>
          <p:cNvSpPr txBox="1"/>
          <p:nvPr/>
        </p:nvSpPr>
        <p:spPr>
          <a:xfrm>
            <a:off x="26601559" y="13717919"/>
            <a:ext cx="7210942" cy="9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Rendering</a:t>
            </a:r>
            <a:endParaRPr dirty="0"/>
          </a:p>
        </p:txBody>
      </p:sp>
      <p:sp>
        <p:nvSpPr>
          <p:cNvPr id="22" name="Shape 94"/>
          <p:cNvSpPr txBox="1"/>
          <p:nvPr/>
        </p:nvSpPr>
        <p:spPr>
          <a:xfrm>
            <a:off x="27902572" y="28496574"/>
            <a:ext cx="4608916" cy="89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implemented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B5D47-48D6-4B50-8748-03AFFCD5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4" y="674972"/>
            <a:ext cx="7196030" cy="43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97">
            <a:extLst>
              <a:ext uri="{FF2B5EF4-FFF2-40B4-BE49-F238E27FC236}">
                <a16:creationId xmlns:a16="http://schemas.microsoft.com/office/drawing/2014/main" id="{9D2A816F-C964-4358-9F57-EBA757CD0F8D}"/>
              </a:ext>
            </a:extLst>
          </p:cNvPr>
          <p:cNvSpPr txBox="1"/>
          <p:nvPr/>
        </p:nvSpPr>
        <p:spPr>
          <a:xfrm>
            <a:off x="2155448" y="15712547"/>
            <a:ext cx="17436845" cy="150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dirty="0">
                <a:solidFill>
                  <a:schemeClr val="dk1"/>
                </a:solidFill>
              </a:rPr>
              <a:t>TESTER DEVELOPMENT</a:t>
            </a:r>
            <a:endParaRPr lang="en-US" sz="6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current test is done manually with an Arbor press. The issue is that the press is operated manually with a handle and the speed is not constant.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unsteady speed makes the force, required to activate the switch, too variable.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A variable activation force produces a low Cpk.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To overcome this variability, a Stepper Motor was coupled to the actuation mechanism of the press.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motor was controlled by an Arduino Nano through a Servo Motor Driver.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Knobs were added to control the speed and the direction of the motor rotation.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For the test, the quality engineer needs to press a button and the press will close until the Switch is activated. Once the Switch is activated the LED indicator turns ON and the press stops.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E6B4E-1096-41BD-A896-2107BE48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370" y="4775978"/>
            <a:ext cx="12587320" cy="87655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22792-6C04-4158-837D-CD4CD38D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5262" y="14484096"/>
            <a:ext cx="10307154" cy="13742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273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Chachayma Farfan</dc:creator>
  <cp:lastModifiedBy>luis.chachayma@hotmail.com</cp:lastModifiedBy>
  <cp:revision>177</cp:revision>
  <dcterms:modified xsi:type="dcterms:W3CDTF">2020-08-13T03:13:56Z</dcterms:modified>
</cp:coreProperties>
</file>